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Montaser Arabic Heavy" charset="1" panose="00000A00000000000000"/>
      <p:regular r:id="rId17"/>
    </p:embeddedFont>
    <p:embeddedFont>
      <p:font typeface="Montaser Arabic Bold" charset="1" panose="00000800000000000000"/>
      <p:regular r:id="rId18"/>
    </p:embeddedFont>
    <p:embeddedFont>
      <p:font typeface="Montaser Arabic" charset="1" panose="000005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png" Type="http://schemas.openxmlformats.org/officeDocument/2006/relationships/image"/><Relationship Id="rId7" Target="../media/image11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72952" y="-1703295"/>
            <a:ext cx="10185951" cy="13693591"/>
          </a:xfrm>
          <a:custGeom>
            <a:avLst/>
            <a:gdLst/>
            <a:ahLst/>
            <a:cxnLst/>
            <a:rect r="r" b="b" t="t" l="l"/>
            <a:pathLst>
              <a:path h="13693591" w="10185951">
                <a:moveTo>
                  <a:pt x="0" y="0"/>
                </a:moveTo>
                <a:lnTo>
                  <a:pt x="10185950" y="0"/>
                </a:lnTo>
                <a:lnTo>
                  <a:pt x="10185950" y="13693590"/>
                </a:lnTo>
                <a:lnTo>
                  <a:pt x="0" y="1369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64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0963308" y="6923197"/>
            <a:ext cx="765592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869961" y="0"/>
            <a:ext cx="3418039" cy="2568926"/>
          </a:xfrm>
          <a:custGeom>
            <a:avLst/>
            <a:gdLst/>
            <a:ahLst/>
            <a:cxnLst/>
            <a:rect r="r" b="b" t="t" l="l"/>
            <a:pathLst>
              <a:path h="2568926" w="3418039">
                <a:moveTo>
                  <a:pt x="0" y="0"/>
                </a:moveTo>
                <a:lnTo>
                  <a:pt x="3418039" y="0"/>
                </a:lnTo>
                <a:lnTo>
                  <a:pt x="3418039" y="2568926"/>
                </a:lnTo>
                <a:lnTo>
                  <a:pt x="0" y="25689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963308" y="4440704"/>
            <a:ext cx="8115300" cy="236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9261"/>
              </a:lnSpc>
            </a:pPr>
            <a:r>
              <a:rPr lang="en-US" b="true" sz="8575">
                <a:solidFill>
                  <a:srgbClr val="000000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PROYECTO</a:t>
            </a:r>
          </a:p>
          <a:p>
            <a:pPr algn="just">
              <a:lnSpc>
                <a:spcPts val="9261"/>
              </a:lnSpc>
            </a:pPr>
            <a:r>
              <a:rPr lang="en-US" b="true" sz="8575">
                <a:solidFill>
                  <a:srgbClr val="000000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DE </a:t>
            </a:r>
            <a:r>
              <a:rPr lang="en-US" b="true" sz="8575">
                <a:solidFill>
                  <a:srgbClr val="DF0125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DATOS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63308" y="7273396"/>
            <a:ext cx="6295992" cy="5468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06"/>
              </a:lnSpc>
            </a:pPr>
            <a:r>
              <a:rPr lang="en-US" b="true" sz="3218" spc="19">
                <a:solidFill>
                  <a:srgbClr val="DF0125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GMV</a:t>
            </a:r>
            <a:r>
              <a:rPr lang="en-US" sz="3218" spc="19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- MARCO DÍAZ SOPEÑA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473639">
            <a:off x="-3492367" y="-3246520"/>
            <a:ext cx="9858469" cy="7282944"/>
          </a:xfrm>
          <a:custGeom>
            <a:avLst/>
            <a:gdLst/>
            <a:ahLst/>
            <a:cxnLst/>
            <a:rect r="r" b="b" t="t" l="l"/>
            <a:pathLst>
              <a:path h="7282944" w="9858469">
                <a:moveTo>
                  <a:pt x="0" y="0"/>
                </a:moveTo>
                <a:lnTo>
                  <a:pt x="9858469" y="0"/>
                </a:lnTo>
                <a:lnTo>
                  <a:pt x="9858469" y="7282944"/>
                </a:lnTo>
                <a:lnTo>
                  <a:pt x="0" y="72829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3508094">
            <a:off x="13357045" y="4796237"/>
            <a:ext cx="6591954" cy="8924126"/>
          </a:xfrm>
          <a:custGeom>
            <a:avLst/>
            <a:gdLst/>
            <a:ahLst/>
            <a:cxnLst/>
            <a:rect r="r" b="b" t="t" l="l"/>
            <a:pathLst>
              <a:path h="8924126" w="6591954">
                <a:moveTo>
                  <a:pt x="0" y="0"/>
                </a:moveTo>
                <a:lnTo>
                  <a:pt x="6591954" y="0"/>
                </a:lnTo>
                <a:lnTo>
                  <a:pt x="6591954" y="8924126"/>
                </a:lnTo>
                <a:lnTo>
                  <a:pt x="0" y="89241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-1045546" y="1865656"/>
            <a:ext cx="649224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763954" y="2678142"/>
            <a:ext cx="8137749" cy="6580158"/>
          </a:xfrm>
          <a:custGeom>
            <a:avLst/>
            <a:gdLst/>
            <a:ahLst/>
            <a:cxnLst/>
            <a:rect r="r" b="b" t="t" l="l"/>
            <a:pathLst>
              <a:path h="6580158" w="8137749">
                <a:moveTo>
                  <a:pt x="0" y="0"/>
                </a:moveTo>
                <a:lnTo>
                  <a:pt x="8137749" y="0"/>
                </a:lnTo>
                <a:lnTo>
                  <a:pt x="8137749" y="6580158"/>
                </a:lnTo>
                <a:lnTo>
                  <a:pt x="0" y="65801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0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329698" y="2158532"/>
            <a:ext cx="8564967" cy="7194572"/>
          </a:xfrm>
          <a:custGeom>
            <a:avLst/>
            <a:gdLst/>
            <a:ahLst/>
            <a:cxnLst/>
            <a:rect r="r" b="b" t="t" l="l"/>
            <a:pathLst>
              <a:path h="7194572" w="8564967">
                <a:moveTo>
                  <a:pt x="0" y="0"/>
                </a:moveTo>
                <a:lnTo>
                  <a:pt x="8564966" y="0"/>
                </a:lnTo>
                <a:lnTo>
                  <a:pt x="8564966" y="7194572"/>
                </a:lnTo>
                <a:lnTo>
                  <a:pt x="0" y="71945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-2187358" y="761033"/>
            <a:ext cx="962107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 b="true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Streamlit</a:t>
            </a:r>
          </a:p>
        </p:txBody>
      </p:sp>
      <p:sp>
        <p:nvSpPr>
          <p:cNvPr name="AutoShape 8" id="8"/>
          <p:cNvSpPr/>
          <p:nvPr/>
        </p:nvSpPr>
        <p:spPr>
          <a:xfrm>
            <a:off x="8411943" y="5386708"/>
            <a:ext cx="1615798" cy="0"/>
          </a:xfrm>
          <a:prstGeom prst="line">
            <a:avLst/>
          </a:prstGeom>
          <a:ln cap="rnd" w="180975">
            <a:solidFill>
              <a:srgbClr val="DF0125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9720176" y="-1703295"/>
            <a:ext cx="10185951" cy="13693591"/>
          </a:xfrm>
          <a:custGeom>
            <a:avLst/>
            <a:gdLst/>
            <a:ahLst/>
            <a:cxnLst/>
            <a:rect r="r" b="b" t="t" l="l"/>
            <a:pathLst>
              <a:path h="13693591" w="10185951">
                <a:moveTo>
                  <a:pt x="0" y="0"/>
                </a:moveTo>
                <a:lnTo>
                  <a:pt x="10185951" y="0"/>
                </a:lnTo>
                <a:lnTo>
                  <a:pt x="10185951" y="13693590"/>
                </a:lnTo>
                <a:lnTo>
                  <a:pt x="0" y="136935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648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725926" y="7622657"/>
            <a:ext cx="6896852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5020256"/>
            <a:ext cx="8259569" cy="23690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261"/>
              </a:lnSpc>
              <a:spcBef>
                <a:spcPct val="0"/>
              </a:spcBef>
            </a:pPr>
            <a:r>
              <a:rPr lang="en-US" b="true" sz="8575" strike="noStrike" u="none">
                <a:solidFill>
                  <a:srgbClr val="000000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MUCHAS </a:t>
            </a:r>
            <a:r>
              <a:rPr lang="en-US" b="true" sz="8575" strike="noStrike" u="none">
                <a:solidFill>
                  <a:srgbClr val="DF0125"/>
                </a:solidFill>
                <a:latin typeface="Montaser Arabic Heavy"/>
                <a:ea typeface="Montaser Arabic Heavy"/>
                <a:cs typeface="Montaser Arabic Heavy"/>
                <a:sym typeface="Montaser Arabic Heavy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1503">
            <a:off x="-3700902" y="4634535"/>
            <a:ext cx="11318214" cy="8194387"/>
          </a:xfrm>
          <a:custGeom>
            <a:avLst/>
            <a:gdLst/>
            <a:ahLst/>
            <a:cxnLst/>
            <a:rect r="r" b="b" t="t" l="l"/>
            <a:pathLst>
              <a:path h="8194387" w="11318214">
                <a:moveTo>
                  <a:pt x="0" y="0"/>
                </a:moveTo>
                <a:lnTo>
                  <a:pt x="11318214" y="0"/>
                </a:lnTo>
                <a:lnTo>
                  <a:pt x="11318214" y="8194387"/>
                </a:lnTo>
                <a:lnTo>
                  <a:pt x="0" y="8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400678" y="2653009"/>
            <a:ext cx="649224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58205" y="2976859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36740" y="181554"/>
            <a:ext cx="7223977" cy="9923893"/>
            <a:chOff x="0" y="0"/>
            <a:chExt cx="9631969" cy="13231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4271" y="0"/>
              <a:ext cx="9427698" cy="13231857"/>
            </a:xfrm>
            <a:custGeom>
              <a:avLst/>
              <a:gdLst/>
              <a:ahLst/>
              <a:cxnLst/>
              <a:rect r="r" b="b" t="t" l="l"/>
              <a:pathLst>
                <a:path h="13231857" w="9427698">
                  <a:moveTo>
                    <a:pt x="0" y="0"/>
                  </a:moveTo>
                  <a:lnTo>
                    <a:pt x="9427698" y="0"/>
                  </a:lnTo>
                  <a:lnTo>
                    <a:pt x="9427698" y="13231857"/>
                  </a:lnTo>
                  <a:lnTo>
                    <a:pt x="0" y="13231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97405" y="1361642"/>
              <a:ext cx="3355040" cy="435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No buscar trabajo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2523" y="4464595"/>
              <a:ext cx="4244803" cy="861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Imprimir tu CV e ir a </a:t>
              </a:r>
            </a:p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las empresas a dárselo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798101"/>
              <a:ext cx="4918120" cy="861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Meterte a Linkedin o Infojobs y echar CV’s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07671"/>
              <a:ext cx="4769437" cy="2140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Scrapearte todas las ofertas de Infojobs </a:t>
              </a:r>
            </a:p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 y analizarlo utilizando tu propia herramienta con inteligencia artificial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36740" y="0"/>
            <a:ext cx="7551260" cy="10287000"/>
            <a:chOff x="0" y="0"/>
            <a:chExt cx="1988809" cy="2709333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88809" cy="2709333"/>
            </a:xfrm>
            <a:custGeom>
              <a:avLst/>
              <a:gdLst/>
              <a:ahLst/>
              <a:cxnLst/>
              <a:rect r="r" b="b" t="t" l="l"/>
              <a:pathLst>
                <a:path h="2709333" w="1988809">
                  <a:moveTo>
                    <a:pt x="52288" y="0"/>
                  </a:moveTo>
                  <a:lnTo>
                    <a:pt x="1936521" y="0"/>
                  </a:lnTo>
                  <a:cubicBezTo>
                    <a:pt x="1965399" y="0"/>
                    <a:pt x="1988809" y="23410"/>
                    <a:pt x="1988809" y="52288"/>
                  </a:cubicBezTo>
                  <a:lnTo>
                    <a:pt x="1988809" y="2657046"/>
                  </a:lnTo>
                  <a:cubicBezTo>
                    <a:pt x="1988809" y="2670913"/>
                    <a:pt x="1983300" y="2684213"/>
                    <a:pt x="1973494" y="2694019"/>
                  </a:cubicBezTo>
                  <a:cubicBezTo>
                    <a:pt x="1963688" y="2703824"/>
                    <a:pt x="1950389" y="2709333"/>
                    <a:pt x="1936521" y="2709333"/>
                  </a:cubicBezTo>
                  <a:lnTo>
                    <a:pt x="52288" y="2709333"/>
                  </a:lnTo>
                  <a:cubicBezTo>
                    <a:pt x="38420" y="2709333"/>
                    <a:pt x="25121" y="2703824"/>
                    <a:pt x="15315" y="2694019"/>
                  </a:cubicBezTo>
                  <a:cubicBezTo>
                    <a:pt x="5509" y="2684213"/>
                    <a:pt x="0" y="2670913"/>
                    <a:pt x="0" y="2657046"/>
                  </a:cubicBezTo>
                  <a:lnTo>
                    <a:pt x="0" y="52288"/>
                  </a:lnTo>
                  <a:cubicBezTo>
                    <a:pt x="0" y="38420"/>
                    <a:pt x="5509" y="25121"/>
                    <a:pt x="15315" y="15315"/>
                  </a:cubicBezTo>
                  <a:cubicBezTo>
                    <a:pt x="25121" y="5509"/>
                    <a:pt x="38420" y="0"/>
                    <a:pt x="522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988809" cy="26998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36684" y="1844516"/>
            <a:ext cx="5082361" cy="578796"/>
            <a:chOff x="0" y="0"/>
            <a:chExt cx="1338564" cy="1524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8564" cy="152440"/>
            </a:xfrm>
            <a:custGeom>
              <a:avLst/>
              <a:gdLst/>
              <a:ahLst/>
              <a:cxnLst/>
              <a:rect r="r" b="b" t="t" l="l"/>
              <a:pathLst>
                <a:path h="152440" w="1338564">
                  <a:moveTo>
                    <a:pt x="0" y="0"/>
                  </a:moveTo>
                  <a:lnTo>
                    <a:pt x="1338564" y="0"/>
                  </a:lnTo>
                  <a:lnTo>
                    <a:pt x="1338564" y="152440"/>
                  </a:lnTo>
                  <a:lnTo>
                    <a:pt x="0" y="152440"/>
                  </a:lnTo>
                  <a:close/>
                </a:path>
              </a:pathLst>
            </a:custGeom>
            <a:solidFill>
              <a:srgbClr val="16FF8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338564" cy="142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51011" y="427546"/>
            <a:ext cx="10004073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 b="true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¿Cómo encuentra trabajo un informático?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1503">
            <a:off x="-3700902" y="4634535"/>
            <a:ext cx="11318214" cy="8194387"/>
          </a:xfrm>
          <a:custGeom>
            <a:avLst/>
            <a:gdLst/>
            <a:ahLst/>
            <a:cxnLst/>
            <a:rect r="r" b="b" t="t" l="l"/>
            <a:pathLst>
              <a:path h="8194387" w="11318214">
                <a:moveTo>
                  <a:pt x="0" y="0"/>
                </a:moveTo>
                <a:lnTo>
                  <a:pt x="11318214" y="0"/>
                </a:lnTo>
                <a:lnTo>
                  <a:pt x="11318214" y="8194387"/>
                </a:lnTo>
                <a:lnTo>
                  <a:pt x="0" y="8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400678" y="2653009"/>
            <a:ext cx="649224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58205" y="2976859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36740" y="181554"/>
            <a:ext cx="7223977" cy="9923893"/>
            <a:chOff x="0" y="0"/>
            <a:chExt cx="9631969" cy="13231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4271" y="0"/>
              <a:ext cx="9427698" cy="13231857"/>
            </a:xfrm>
            <a:custGeom>
              <a:avLst/>
              <a:gdLst/>
              <a:ahLst/>
              <a:cxnLst/>
              <a:rect r="r" b="b" t="t" l="l"/>
              <a:pathLst>
                <a:path h="13231857" w="9427698">
                  <a:moveTo>
                    <a:pt x="0" y="0"/>
                  </a:moveTo>
                  <a:lnTo>
                    <a:pt x="9427698" y="0"/>
                  </a:lnTo>
                  <a:lnTo>
                    <a:pt x="9427698" y="13231857"/>
                  </a:lnTo>
                  <a:lnTo>
                    <a:pt x="0" y="13231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97405" y="1361642"/>
              <a:ext cx="3355040" cy="435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No buscar trabajo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2523" y="4464595"/>
              <a:ext cx="4244803" cy="861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Imprimir tu CV e ir a </a:t>
              </a:r>
            </a:p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las empresas a dárselo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798101"/>
              <a:ext cx="4918120" cy="861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Meterte a Linkedin o Infojobs y echar CV’s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07671"/>
              <a:ext cx="4769437" cy="2140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Scrapearte todas las ofertas de Infojobs </a:t>
              </a:r>
            </a:p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 y analizarlo utilizando tu propia herramienta con inteligencia artificial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36740" y="2423312"/>
            <a:ext cx="7551260" cy="7863688"/>
            <a:chOff x="0" y="0"/>
            <a:chExt cx="1988809" cy="207109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88809" cy="2071095"/>
            </a:xfrm>
            <a:custGeom>
              <a:avLst/>
              <a:gdLst/>
              <a:ahLst/>
              <a:cxnLst/>
              <a:rect r="r" b="b" t="t" l="l"/>
              <a:pathLst>
                <a:path h="2071095" w="1988809">
                  <a:moveTo>
                    <a:pt x="52288" y="0"/>
                  </a:moveTo>
                  <a:lnTo>
                    <a:pt x="1936521" y="0"/>
                  </a:lnTo>
                  <a:cubicBezTo>
                    <a:pt x="1965399" y="0"/>
                    <a:pt x="1988809" y="23410"/>
                    <a:pt x="1988809" y="52288"/>
                  </a:cubicBezTo>
                  <a:lnTo>
                    <a:pt x="1988809" y="2018807"/>
                  </a:lnTo>
                  <a:cubicBezTo>
                    <a:pt x="1988809" y="2032675"/>
                    <a:pt x="1983300" y="2045974"/>
                    <a:pt x="1973494" y="2055780"/>
                  </a:cubicBezTo>
                  <a:cubicBezTo>
                    <a:pt x="1963688" y="2065586"/>
                    <a:pt x="1950389" y="2071095"/>
                    <a:pt x="1936521" y="2071095"/>
                  </a:cubicBezTo>
                  <a:lnTo>
                    <a:pt x="52288" y="2071095"/>
                  </a:lnTo>
                  <a:cubicBezTo>
                    <a:pt x="38420" y="2071095"/>
                    <a:pt x="25121" y="2065586"/>
                    <a:pt x="15315" y="2055780"/>
                  </a:cubicBezTo>
                  <a:cubicBezTo>
                    <a:pt x="5509" y="2045974"/>
                    <a:pt x="0" y="2032675"/>
                    <a:pt x="0" y="2018807"/>
                  </a:cubicBezTo>
                  <a:lnTo>
                    <a:pt x="0" y="52288"/>
                  </a:lnTo>
                  <a:cubicBezTo>
                    <a:pt x="0" y="38420"/>
                    <a:pt x="5509" y="25121"/>
                    <a:pt x="15315" y="15315"/>
                  </a:cubicBezTo>
                  <a:cubicBezTo>
                    <a:pt x="25121" y="5509"/>
                    <a:pt x="38420" y="0"/>
                    <a:pt x="522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988809" cy="20615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36684" y="1844516"/>
            <a:ext cx="5082361" cy="578796"/>
            <a:chOff x="0" y="0"/>
            <a:chExt cx="1338564" cy="1524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8564" cy="152440"/>
            </a:xfrm>
            <a:custGeom>
              <a:avLst/>
              <a:gdLst/>
              <a:ahLst/>
              <a:cxnLst/>
              <a:rect r="r" b="b" t="t" l="l"/>
              <a:pathLst>
                <a:path h="152440" w="1338564">
                  <a:moveTo>
                    <a:pt x="0" y="0"/>
                  </a:moveTo>
                  <a:lnTo>
                    <a:pt x="1338564" y="0"/>
                  </a:lnTo>
                  <a:lnTo>
                    <a:pt x="1338564" y="152440"/>
                  </a:lnTo>
                  <a:lnTo>
                    <a:pt x="0" y="152440"/>
                  </a:lnTo>
                  <a:close/>
                </a:path>
              </a:pathLst>
            </a:custGeom>
            <a:solidFill>
              <a:srgbClr val="16FF8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338564" cy="142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51011" y="427546"/>
            <a:ext cx="10004073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 b="true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¿Cómo encuentra trabajo un informático?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1503">
            <a:off x="-3700902" y="4634535"/>
            <a:ext cx="11318214" cy="8194387"/>
          </a:xfrm>
          <a:custGeom>
            <a:avLst/>
            <a:gdLst/>
            <a:ahLst/>
            <a:cxnLst/>
            <a:rect r="r" b="b" t="t" l="l"/>
            <a:pathLst>
              <a:path h="8194387" w="11318214">
                <a:moveTo>
                  <a:pt x="0" y="0"/>
                </a:moveTo>
                <a:lnTo>
                  <a:pt x="11318214" y="0"/>
                </a:lnTo>
                <a:lnTo>
                  <a:pt x="11318214" y="8194387"/>
                </a:lnTo>
                <a:lnTo>
                  <a:pt x="0" y="8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400678" y="2653009"/>
            <a:ext cx="649224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58205" y="2976859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36740" y="181554"/>
            <a:ext cx="7223977" cy="9923893"/>
            <a:chOff x="0" y="0"/>
            <a:chExt cx="9631969" cy="13231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4271" y="0"/>
              <a:ext cx="9427698" cy="13231857"/>
            </a:xfrm>
            <a:custGeom>
              <a:avLst/>
              <a:gdLst/>
              <a:ahLst/>
              <a:cxnLst/>
              <a:rect r="r" b="b" t="t" l="l"/>
              <a:pathLst>
                <a:path h="13231857" w="9427698">
                  <a:moveTo>
                    <a:pt x="0" y="0"/>
                  </a:moveTo>
                  <a:lnTo>
                    <a:pt x="9427698" y="0"/>
                  </a:lnTo>
                  <a:lnTo>
                    <a:pt x="9427698" y="13231857"/>
                  </a:lnTo>
                  <a:lnTo>
                    <a:pt x="0" y="13231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97405" y="1361642"/>
              <a:ext cx="3355040" cy="435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No buscar trabajo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2523" y="4464595"/>
              <a:ext cx="4244803" cy="861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Imprimir tu CV e ir a </a:t>
              </a:r>
            </a:p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las empresas a dárselo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798101"/>
              <a:ext cx="4918120" cy="861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Meterte a Linkedin o Infojobs y echar CV’s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07671"/>
              <a:ext cx="4769437" cy="2140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Scrapearte todas las ofertas de Infojobs </a:t>
              </a:r>
            </a:p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 y analizarlo utilizando tu propia herramienta con inteligencia artificial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736740" y="5143500"/>
            <a:ext cx="7551260" cy="5143500"/>
            <a:chOff x="0" y="0"/>
            <a:chExt cx="1988809" cy="135466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88809" cy="1354667"/>
            </a:xfrm>
            <a:custGeom>
              <a:avLst/>
              <a:gdLst/>
              <a:ahLst/>
              <a:cxnLst/>
              <a:rect r="r" b="b" t="t" l="l"/>
              <a:pathLst>
                <a:path h="1354667" w="1988809">
                  <a:moveTo>
                    <a:pt x="52288" y="0"/>
                  </a:moveTo>
                  <a:lnTo>
                    <a:pt x="1936521" y="0"/>
                  </a:lnTo>
                  <a:cubicBezTo>
                    <a:pt x="1965399" y="0"/>
                    <a:pt x="1988809" y="23410"/>
                    <a:pt x="1988809" y="52288"/>
                  </a:cubicBezTo>
                  <a:lnTo>
                    <a:pt x="1988809" y="1302379"/>
                  </a:lnTo>
                  <a:cubicBezTo>
                    <a:pt x="1988809" y="1316246"/>
                    <a:pt x="1983300" y="1329546"/>
                    <a:pt x="1973494" y="1339352"/>
                  </a:cubicBezTo>
                  <a:cubicBezTo>
                    <a:pt x="1963688" y="1349158"/>
                    <a:pt x="1950389" y="1354667"/>
                    <a:pt x="1936521" y="1354667"/>
                  </a:cubicBezTo>
                  <a:lnTo>
                    <a:pt x="52288" y="1354667"/>
                  </a:lnTo>
                  <a:cubicBezTo>
                    <a:pt x="38420" y="1354667"/>
                    <a:pt x="25121" y="1349158"/>
                    <a:pt x="15315" y="1339352"/>
                  </a:cubicBezTo>
                  <a:cubicBezTo>
                    <a:pt x="5509" y="1329546"/>
                    <a:pt x="0" y="1316246"/>
                    <a:pt x="0" y="1302379"/>
                  </a:cubicBezTo>
                  <a:lnTo>
                    <a:pt x="0" y="52288"/>
                  </a:lnTo>
                  <a:cubicBezTo>
                    <a:pt x="0" y="38420"/>
                    <a:pt x="5509" y="25121"/>
                    <a:pt x="15315" y="15315"/>
                  </a:cubicBezTo>
                  <a:cubicBezTo>
                    <a:pt x="25121" y="5509"/>
                    <a:pt x="38420" y="0"/>
                    <a:pt x="52288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988809" cy="13451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36684" y="1844516"/>
            <a:ext cx="5082361" cy="578796"/>
            <a:chOff x="0" y="0"/>
            <a:chExt cx="1338564" cy="1524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8564" cy="152440"/>
            </a:xfrm>
            <a:custGeom>
              <a:avLst/>
              <a:gdLst/>
              <a:ahLst/>
              <a:cxnLst/>
              <a:rect r="r" b="b" t="t" l="l"/>
              <a:pathLst>
                <a:path h="152440" w="1338564">
                  <a:moveTo>
                    <a:pt x="0" y="0"/>
                  </a:moveTo>
                  <a:lnTo>
                    <a:pt x="1338564" y="0"/>
                  </a:lnTo>
                  <a:lnTo>
                    <a:pt x="1338564" y="152440"/>
                  </a:lnTo>
                  <a:lnTo>
                    <a:pt x="0" y="152440"/>
                  </a:lnTo>
                  <a:close/>
                </a:path>
              </a:pathLst>
            </a:custGeom>
            <a:solidFill>
              <a:srgbClr val="16FF8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338564" cy="142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51011" y="427546"/>
            <a:ext cx="10004073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 b="true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¿Cómo encuentra trabajo un informático?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1503">
            <a:off x="-3700902" y="4634535"/>
            <a:ext cx="11318214" cy="8194387"/>
          </a:xfrm>
          <a:custGeom>
            <a:avLst/>
            <a:gdLst/>
            <a:ahLst/>
            <a:cxnLst/>
            <a:rect r="r" b="b" t="t" l="l"/>
            <a:pathLst>
              <a:path h="8194387" w="11318214">
                <a:moveTo>
                  <a:pt x="0" y="0"/>
                </a:moveTo>
                <a:lnTo>
                  <a:pt x="11318214" y="0"/>
                </a:lnTo>
                <a:lnTo>
                  <a:pt x="11318214" y="8194387"/>
                </a:lnTo>
                <a:lnTo>
                  <a:pt x="0" y="8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400678" y="2653009"/>
            <a:ext cx="649224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58205" y="2976859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36740" y="181554"/>
            <a:ext cx="7223977" cy="9923893"/>
            <a:chOff x="0" y="0"/>
            <a:chExt cx="9631969" cy="13231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4271" y="0"/>
              <a:ext cx="9427698" cy="13231857"/>
            </a:xfrm>
            <a:custGeom>
              <a:avLst/>
              <a:gdLst/>
              <a:ahLst/>
              <a:cxnLst/>
              <a:rect r="r" b="b" t="t" l="l"/>
              <a:pathLst>
                <a:path h="13231857" w="9427698">
                  <a:moveTo>
                    <a:pt x="0" y="0"/>
                  </a:moveTo>
                  <a:lnTo>
                    <a:pt x="9427698" y="0"/>
                  </a:lnTo>
                  <a:lnTo>
                    <a:pt x="9427698" y="13231857"/>
                  </a:lnTo>
                  <a:lnTo>
                    <a:pt x="0" y="13231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97405" y="1361642"/>
              <a:ext cx="3355040" cy="435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No buscar trabajo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2523" y="4464595"/>
              <a:ext cx="4244803" cy="861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Imprimir tu CV e ir a </a:t>
              </a:r>
            </a:p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las empresas a dárselo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798101"/>
              <a:ext cx="4918120" cy="861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Meterte a Linkedin o Infojobs y echar CV’s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07671"/>
              <a:ext cx="4769437" cy="2140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Scrapearte todas las ofertas de Infojobs </a:t>
              </a:r>
            </a:p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 y analizarlo utilizando tu propia herramienta con inteligencia artificial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0248751" y="7420786"/>
            <a:ext cx="8039249" cy="2866214"/>
            <a:chOff x="0" y="0"/>
            <a:chExt cx="2117333" cy="75488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17333" cy="754888"/>
            </a:xfrm>
            <a:custGeom>
              <a:avLst/>
              <a:gdLst/>
              <a:ahLst/>
              <a:cxnLst/>
              <a:rect r="r" b="b" t="t" l="l"/>
              <a:pathLst>
                <a:path h="754888" w="2117333">
                  <a:moveTo>
                    <a:pt x="49114" y="0"/>
                  </a:moveTo>
                  <a:lnTo>
                    <a:pt x="2068219" y="0"/>
                  </a:lnTo>
                  <a:cubicBezTo>
                    <a:pt x="2095344" y="0"/>
                    <a:pt x="2117333" y="21989"/>
                    <a:pt x="2117333" y="49114"/>
                  </a:cubicBezTo>
                  <a:lnTo>
                    <a:pt x="2117333" y="705774"/>
                  </a:lnTo>
                  <a:cubicBezTo>
                    <a:pt x="2117333" y="732899"/>
                    <a:pt x="2095344" y="754888"/>
                    <a:pt x="2068219" y="754888"/>
                  </a:cubicBezTo>
                  <a:lnTo>
                    <a:pt x="49114" y="754888"/>
                  </a:lnTo>
                  <a:cubicBezTo>
                    <a:pt x="21989" y="754888"/>
                    <a:pt x="0" y="732899"/>
                    <a:pt x="0" y="705774"/>
                  </a:cubicBezTo>
                  <a:lnTo>
                    <a:pt x="0" y="49114"/>
                  </a:lnTo>
                  <a:cubicBezTo>
                    <a:pt x="0" y="21989"/>
                    <a:pt x="21989" y="0"/>
                    <a:pt x="49114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2117333" cy="7453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136684" y="1844516"/>
            <a:ext cx="5082361" cy="578796"/>
            <a:chOff x="0" y="0"/>
            <a:chExt cx="1338564" cy="15244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338564" cy="152440"/>
            </a:xfrm>
            <a:custGeom>
              <a:avLst/>
              <a:gdLst/>
              <a:ahLst/>
              <a:cxnLst/>
              <a:rect r="r" b="b" t="t" l="l"/>
              <a:pathLst>
                <a:path h="152440" w="1338564">
                  <a:moveTo>
                    <a:pt x="0" y="0"/>
                  </a:moveTo>
                  <a:lnTo>
                    <a:pt x="1338564" y="0"/>
                  </a:lnTo>
                  <a:lnTo>
                    <a:pt x="1338564" y="152440"/>
                  </a:lnTo>
                  <a:lnTo>
                    <a:pt x="0" y="152440"/>
                  </a:lnTo>
                  <a:close/>
                </a:path>
              </a:pathLst>
            </a:custGeom>
            <a:solidFill>
              <a:srgbClr val="16FF88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9525"/>
              <a:ext cx="1338564" cy="142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551011" y="427546"/>
            <a:ext cx="10004073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 b="true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¿Cómo encuentra trabajo un informático?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081503">
            <a:off x="-3700902" y="4634535"/>
            <a:ext cx="11318214" cy="8194387"/>
          </a:xfrm>
          <a:custGeom>
            <a:avLst/>
            <a:gdLst/>
            <a:ahLst/>
            <a:cxnLst/>
            <a:rect r="r" b="b" t="t" l="l"/>
            <a:pathLst>
              <a:path h="8194387" w="11318214">
                <a:moveTo>
                  <a:pt x="0" y="0"/>
                </a:moveTo>
                <a:lnTo>
                  <a:pt x="11318214" y="0"/>
                </a:lnTo>
                <a:lnTo>
                  <a:pt x="11318214" y="8194387"/>
                </a:lnTo>
                <a:lnTo>
                  <a:pt x="0" y="8194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400678" y="2653009"/>
            <a:ext cx="649224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958205" y="2976859"/>
            <a:ext cx="6356958" cy="6356958"/>
          </a:xfrm>
          <a:custGeom>
            <a:avLst/>
            <a:gdLst/>
            <a:ahLst/>
            <a:cxnLst/>
            <a:rect r="r" b="b" t="t" l="l"/>
            <a:pathLst>
              <a:path h="6356958" w="6356958">
                <a:moveTo>
                  <a:pt x="0" y="0"/>
                </a:moveTo>
                <a:lnTo>
                  <a:pt x="6356958" y="0"/>
                </a:lnTo>
                <a:lnTo>
                  <a:pt x="6356958" y="6356959"/>
                </a:lnTo>
                <a:lnTo>
                  <a:pt x="0" y="63569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736740" y="181554"/>
            <a:ext cx="7223977" cy="9923893"/>
            <a:chOff x="0" y="0"/>
            <a:chExt cx="9631969" cy="1323185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04271" y="0"/>
              <a:ext cx="9427698" cy="13231857"/>
            </a:xfrm>
            <a:custGeom>
              <a:avLst/>
              <a:gdLst/>
              <a:ahLst/>
              <a:cxnLst/>
              <a:rect r="r" b="b" t="t" l="l"/>
              <a:pathLst>
                <a:path h="13231857" w="9427698">
                  <a:moveTo>
                    <a:pt x="0" y="0"/>
                  </a:moveTo>
                  <a:lnTo>
                    <a:pt x="9427698" y="0"/>
                  </a:lnTo>
                  <a:lnTo>
                    <a:pt x="9427698" y="13231857"/>
                  </a:lnTo>
                  <a:lnTo>
                    <a:pt x="0" y="132318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797405" y="1361642"/>
              <a:ext cx="3355040" cy="4356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No buscar trabajo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2523" y="4464595"/>
              <a:ext cx="4244803" cy="861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Imprimir tu CV e ir a </a:t>
              </a:r>
            </a:p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las empresas a dárselo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7798101"/>
              <a:ext cx="4918120" cy="8618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Meterte a Linkedin o Infojobs y echar CV’s 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10507671"/>
              <a:ext cx="4769437" cy="21405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73"/>
                </a:lnSpc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Scrapearte todas las ofertas de Infojobs </a:t>
              </a:r>
            </a:p>
            <a:p>
              <a:pPr algn="ctr">
                <a:lnSpc>
                  <a:spcPts val="2573"/>
                </a:lnSpc>
                <a:spcBef>
                  <a:spcPct val="0"/>
                </a:spcBef>
              </a:pPr>
              <a:r>
                <a:rPr lang="en-US" sz="2237">
                  <a:solidFill>
                    <a:srgbClr val="000000"/>
                  </a:solidFill>
                  <a:latin typeface="Montaser Arabic"/>
                  <a:ea typeface="Montaser Arabic"/>
                  <a:cs typeface="Montaser Arabic"/>
                  <a:sym typeface="Montaser Arabic"/>
                </a:rPr>
                <a:t> y analizarlo utilizando tu propia herramienta con inteligencia artificial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136684" y="1844516"/>
            <a:ext cx="5082361" cy="578796"/>
            <a:chOff x="0" y="0"/>
            <a:chExt cx="1338564" cy="15244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8564" cy="152440"/>
            </a:xfrm>
            <a:custGeom>
              <a:avLst/>
              <a:gdLst/>
              <a:ahLst/>
              <a:cxnLst/>
              <a:rect r="r" b="b" t="t" l="l"/>
              <a:pathLst>
                <a:path h="152440" w="1338564">
                  <a:moveTo>
                    <a:pt x="0" y="0"/>
                  </a:moveTo>
                  <a:lnTo>
                    <a:pt x="1338564" y="0"/>
                  </a:lnTo>
                  <a:lnTo>
                    <a:pt x="1338564" y="152440"/>
                  </a:lnTo>
                  <a:lnTo>
                    <a:pt x="0" y="152440"/>
                  </a:lnTo>
                  <a:close/>
                </a:path>
              </a:pathLst>
            </a:custGeom>
            <a:solidFill>
              <a:srgbClr val="16FF88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9525"/>
              <a:ext cx="1338564" cy="142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551011" y="427546"/>
            <a:ext cx="10004073" cy="189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 b="true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¿Cómo encuentra trabajo un informático?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844368">
            <a:off x="12134205" y="-714760"/>
            <a:ext cx="10250191" cy="6188553"/>
          </a:xfrm>
          <a:custGeom>
            <a:avLst/>
            <a:gdLst/>
            <a:ahLst/>
            <a:cxnLst/>
            <a:rect r="r" b="b" t="t" l="l"/>
            <a:pathLst>
              <a:path h="6188553" w="10250191">
                <a:moveTo>
                  <a:pt x="0" y="0"/>
                </a:moveTo>
                <a:lnTo>
                  <a:pt x="10250190" y="0"/>
                </a:lnTo>
                <a:lnTo>
                  <a:pt x="10250190" y="6188553"/>
                </a:lnTo>
                <a:lnTo>
                  <a:pt x="0" y="61885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23422">
            <a:off x="-2509497" y="5893125"/>
            <a:ext cx="7917322" cy="7600629"/>
          </a:xfrm>
          <a:custGeom>
            <a:avLst/>
            <a:gdLst/>
            <a:ahLst/>
            <a:cxnLst/>
            <a:rect r="r" b="b" t="t" l="l"/>
            <a:pathLst>
              <a:path h="7600629" w="7917322">
                <a:moveTo>
                  <a:pt x="0" y="0"/>
                </a:moveTo>
                <a:lnTo>
                  <a:pt x="7917322" y="0"/>
                </a:lnTo>
                <a:lnTo>
                  <a:pt x="7917322" y="7600629"/>
                </a:lnTo>
                <a:lnTo>
                  <a:pt x="0" y="76006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028700" y="1960031"/>
            <a:ext cx="649224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5" id="5"/>
          <p:cNvSpPr/>
          <p:nvPr/>
        </p:nvSpPr>
        <p:spPr>
          <a:xfrm flipH="false" flipV="false" rot="0">
            <a:off x="1028700" y="2763859"/>
            <a:ext cx="1753599" cy="1753599"/>
          </a:xfrm>
          <a:custGeom>
            <a:avLst/>
            <a:gdLst/>
            <a:ahLst/>
            <a:cxnLst/>
            <a:rect r="r" b="b" t="t" l="l"/>
            <a:pathLst>
              <a:path h="1753599" w="1753599">
                <a:moveTo>
                  <a:pt x="0" y="0"/>
                </a:moveTo>
                <a:lnTo>
                  <a:pt x="1753599" y="0"/>
                </a:lnTo>
                <a:lnTo>
                  <a:pt x="1753599" y="1753600"/>
                </a:lnTo>
                <a:lnTo>
                  <a:pt x="0" y="1753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3004571" y="3770061"/>
            <a:ext cx="4516369" cy="0"/>
          </a:xfrm>
          <a:prstGeom prst="line">
            <a:avLst/>
          </a:prstGeom>
          <a:ln cap="rnd" w="95250">
            <a:solidFill>
              <a:srgbClr val="5271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7729833" y="2263816"/>
            <a:ext cx="2005108" cy="2005108"/>
          </a:xfrm>
          <a:custGeom>
            <a:avLst/>
            <a:gdLst/>
            <a:ahLst/>
            <a:cxnLst/>
            <a:rect r="r" b="b" t="t" l="l"/>
            <a:pathLst>
              <a:path h="2005108" w="2005108">
                <a:moveTo>
                  <a:pt x="0" y="0"/>
                </a:moveTo>
                <a:lnTo>
                  <a:pt x="2005108" y="0"/>
                </a:lnTo>
                <a:lnTo>
                  <a:pt x="2005108" y="2005109"/>
                </a:lnTo>
                <a:lnTo>
                  <a:pt x="0" y="20051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8" id="8"/>
          <p:cNvSpPr/>
          <p:nvPr/>
        </p:nvSpPr>
        <p:spPr>
          <a:xfrm>
            <a:off x="14421329" y="5427754"/>
            <a:ext cx="0" cy="1478237"/>
          </a:xfrm>
          <a:prstGeom prst="line">
            <a:avLst/>
          </a:prstGeom>
          <a:ln cap="rnd" w="95250">
            <a:solidFill>
              <a:srgbClr val="5271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9" id="9"/>
          <p:cNvSpPr/>
          <p:nvPr/>
        </p:nvSpPr>
        <p:spPr>
          <a:xfrm flipH="false" flipV="false" rot="0">
            <a:off x="13142342" y="1960031"/>
            <a:ext cx="2557973" cy="2557973"/>
          </a:xfrm>
          <a:custGeom>
            <a:avLst/>
            <a:gdLst/>
            <a:ahLst/>
            <a:cxnLst/>
            <a:rect r="r" b="b" t="t" l="l"/>
            <a:pathLst>
              <a:path h="2557973" w="2557973">
                <a:moveTo>
                  <a:pt x="0" y="0"/>
                </a:moveTo>
                <a:lnTo>
                  <a:pt x="2557973" y="0"/>
                </a:lnTo>
                <a:lnTo>
                  <a:pt x="2557973" y="2557973"/>
                </a:lnTo>
                <a:lnTo>
                  <a:pt x="0" y="25579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0760009" y="3770061"/>
            <a:ext cx="2112019" cy="0"/>
          </a:xfrm>
          <a:prstGeom prst="line">
            <a:avLst/>
          </a:prstGeom>
          <a:ln cap="rnd" w="95250">
            <a:solidFill>
              <a:srgbClr val="5271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988827" y="3336889"/>
            <a:ext cx="1180570" cy="1180570"/>
          </a:xfrm>
          <a:custGeom>
            <a:avLst/>
            <a:gdLst/>
            <a:ahLst/>
            <a:cxnLst/>
            <a:rect r="r" b="b" t="t" l="l"/>
            <a:pathLst>
              <a:path h="1180570" w="1180570">
                <a:moveTo>
                  <a:pt x="0" y="0"/>
                </a:moveTo>
                <a:lnTo>
                  <a:pt x="1180570" y="0"/>
                </a:lnTo>
                <a:lnTo>
                  <a:pt x="1180570" y="1180570"/>
                </a:lnTo>
                <a:lnTo>
                  <a:pt x="0" y="118057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223141" y="6905991"/>
            <a:ext cx="2396376" cy="2396376"/>
          </a:xfrm>
          <a:custGeom>
            <a:avLst/>
            <a:gdLst/>
            <a:ahLst/>
            <a:cxnLst/>
            <a:rect r="r" b="b" t="t" l="l"/>
            <a:pathLst>
              <a:path h="2396376" w="2396376">
                <a:moveTo>
                  <a:pt x="0" y="0"/>
                </a:moveTo>
                <a:lnTo>
                  <a:pt x="2396375" y="0"/>
                </a:lnTo>
                <a:lnTo>
                  <a:pt x="2396375" y="2396376"/>
                </a:lnTo>
                <a:lnTo>
                  <a:pt x="0" y="239637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512738" y="5928307"/>
            <a:ext cx="2237337" cy="2237337"/>
          </a:xfrm>
          <a:custGeom>
            <a:avLst/>
            <a:gdLst/>
            <a:ahLst/>
            <a:cxnLst/>
            <a:rect r="r" b="b" t="t" l="l"/>
            <a:pathLst>
              <a:path h="2237337" w="2237337">
                <a:moveTo>
                  <a:pt x="0" y="0"/>
                </a:moveTo>
                <a:lnTo>
                  <a:pt x="2237337" y="0"/>
                </a:lnTo>
                <a:lnTo>
                  <a:pt x="2237337" y="2237336"/>
                </a:lnTo>
                <a:lnTo>
                  <a:pt x="0" y="223733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AutoShape 14" id="14"/>
          <p:cNvSpPr/>
          <p:nvPr/>
        </p:nvSpPr>
        <p:spPr>
          <a:xfrm flipH="true" flipV="true">
            <a:off x="8988827" y="8483282"/>
            <a:ext cx="4263084" cy="0"/>
          </a:xfrm>
          <a:prstGeom prst="line">
            <a:avLst/>
          </a:prstGeom>
          <a:ln cap="rnd" w="95250">
            <a:solidFill>
              <a:srgbClr val="5271F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5" id="15"/>
          <p:cNvSpPr/>
          <p:nvPr/>
        </p:nvSpPr>
        <p:spPr>
          <a:xfrm flipH="false" flipV="false" rot="0">
            <a:off x="5990938" y="6779779"/>
            <a:ext cx="2997889" cy="2997889"/>
          </a:xfrm>
          <a:custGeom>
            <a:avLst/>
            <a:gdLst/>
            <a:ahLst/>
            <a:cxnLst/>
            <a:rect r="r" b="b" t="t" l="l"/>
            <a:pathLst>
              <a:path h="2997889" w="2997889">
                <a:moveTo>
                  <a:pt x="0" y="0"/>
                </a:moveTo>
                <a:lnTo>
                  <a:pt x="2997889" y="0"/>
                </a:lnTo>
                <a:lnTo>
                  <a:pt x="2997889" y="2997890"/>
                </a:lnTo>
                <a:lnTo>
                  <a:pt x="0" y="29978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7138577" y="1096981"/>
            <a:ext cx="2440536" cy="578796"/>
            <a:chOff x="0" y="0"/>
            <a:chExt cx="642775" cy="15244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42775" cy="152440"/>
            </a:xfrm>
            <a:custGeom>
              <a:avLst/>
              <a:gdLst/>
              <a:ahLst/>
              <a:cxnLst/>
              <a:rect r="r" b="b" t="t" l="l"/>
              <a:pathLst>
                <a:path h="152440" w="642775">
                  <a:moveTo>
                    <a:pt x="0" y="0"/>
                  </a:moveTo>
                  <a:lnTo>
                    <a:pt x="642775" y="0"/>
                  </a:lnTo>
                  <a:lnTo>
                    <a:pt x="642775" y="152440"/>
                  </a:lnTo>
                  <a:lnTo>
                    <a:pt x="0" y="152440"/>
                  </a:lnTo>
                  <a:close/>
                </a:path>
              </a:pathLst>
            </a:custGeom>
            <a:solidFill>
              <a:srgbClr val="FF83EF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9525"/>
              <a:ext cx="642775" cy="1429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73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661921" y="720102"/>
            <a:ext cx="962107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75"/>
              </a:lnSpc>
            </a:pPr>
            <a:r>
              <a:rPr lang="en-US" sz="6500" b="true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¿Qué vamos a hacer?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004571" y="4431267"/>
            <a:ext cx="4265434" cy="9964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0"/>
              </a:lnSpc>
            </a:pPr>
            <a:r>
              <a:rPr lang="en-US" sz="3400" b="true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Fase 1</a:t>
            </a:r>
          </a:p>
          <a:p>
            <a:pPr algn="ctr">
              <a:lnSpc>
                <a:spcPts val="3910"/>
              </a:lnSpc>
              <a:spcBef>
                <a:spcPct val="0"/>
              </a:spcBef>
            </a:pPr>
            <a:r>
              <a:rPr lang="en-US" sz="3400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Extracción de datos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08974" y="4611527"/>
            <a:ext cx="2874020" cy="4675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8"/>
              </a:lnSpc>
              <a:spcBef>
                <a:spcPct val="0"/>
              </a:spcBef>
            </a:pPr>
            <a:r>
              <a:rPr lang="en-US" b="true" sz="3137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🕸️ Crawl4AI 🕸️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872028" y="4519134"/>
            <a:ext cx="3098602" cy="6523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73"/>
              </a:lnSpc>
            </a:pPr>
            <a:r>
              <a:rPr lang="en-US" sz="2237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130 ofertas de</a:t>
            </a:r>
          </a:p>
          <a:p>
            <a:pPr algn="ctr">
              <a:lnSpc>
                <a:spcPts val="2573"/>
              </a:lnSpc>
              <a:spcBef>
                <a:spcPct val="0"/>
              </a:spcBef>
            </a:pPr>
            <a:r>
              <a:rPr lang="en-US" sz="2237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 trabajo estructuradas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251912" y="9108321"/>
            <a:ext cx="2338834" cy="438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93"/>
              </a:lnSpc>
              <a:spcBef>
                <a:spcPct val="0"/>
              </a:spcBef>
            </a:pPr>
            <a:r>
              <a:rPr lang="en-US" b="true" sz="3037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OfferExpert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6724040">
            <a:off x="7774479" y="636225"/>
            <a:ext cx="14924753" cy="9014551"/>
          </a:xfrm>
          <a:custGeom>
            <a:avLst/>
            <a:gdLst/>
            <a:ahLst/>
            <a:cxnLst/>
            <a:rect r="r" b="b" t="t" l="l"/>
            <a:pathLst>
              <a:path h="9014551" w="14924753">
                <a:moveTo>
                  <a:pt x="14924753" y="0"/>
                </a:moveTo>
                <a:lnTo>
                  <a:pt x="0" y="0"/>
                </a:lnTo>
                <a:lnTo>
                  <a:pt x="0" y="9014550"/>
                </a:lnTo>
                <a:lnTo>
                  <a:pt x="14924753" y="9014550"/>
                </a:lnTo>
                <a:lnTo>
                  <a:pt x="14924753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337098" y="2115940"/>
            <a:ext cx="6492240" cy="0"/>
          </a:xfrm>
          <a:prstGeom prst="line">
            <a:avLst/>
          </a:prstGeom>
          <a:ln cap="flat" w="952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471836" y="2837228"/>
            <a:ext cx="8240251" cy="3460905"/>
          </a:xfrm>
          <a:custGeom>
            <a:avLst/>
            <a:gdLst/>
            <a:ahLst/>
            <a:cxnLst/>
            <a:rect r="r" b="b" t="t" l="l"/>
            <a:pathLst>
              <a:path h="3460905" w="8240251">
                <a:moveTo>
                  <a:pt x="0" y="0"/>
                </a:moveTo>
                <a:lnTo>
                  <a:pt x="8240250" y="0"/>
                </a:lnTo>
                <a:lnTo>
                  <a:pt x="8240250" y="3460905"/>
                </a:lnTo>
                <a:lnTo>
                  <a:pt x="0" y="34609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3371" y="6621983"/>
            <a:ext cx="11301259" cy="3136099"/>
          </a:xfrm>
          <a:custGeom>
            <a:avLst/>
            <a:gdLst/>
            <a:ahLst/>
            <a:cxnLst/>
            <a:rect r="r" b="b" t="t" l="l"/>
            <a:pathLst>
              <a:path h="3136099" w="11301259">
                <a:moveTo>
                  <a:pt x="0" y="0"/>
                </a:moveTo>
                <a:lnTo>
                  <a:pt x="11301258" y="0"/>
                </a:lnTo>
                <a:lnTo>
                  <a:pt x="11301258" y="3136099"/>
                </a:lnTo>
                <a:lnTo>
                  <a:pt x="0" y="31360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08947" y="2837228"/>
            <a:ext cx="3300757" cy="3300757"/>
          </a:xfrm>
          <a:custGeom>
            <a:avLst/>
            <a:gdLst/>
            <a:ahLst/>
            <a:cxnLst/>
            <a:rect r="r" b="b" t="t" l="l"/>
            <a:pathLst>
              <a:path h="3300757" w="3300757">
                <a:moveTo>
                  <a:pt x="0" y="0"/>
                </a:moveTo>
                <a:lnTo>
                  <a:pt x="3300757" y="0"/>
                </a:lnTo>
                <a:lnTo>
                  <a:pt x="3300757" y="3300757"/>
                </a:lnTo>
                <a:lnTo>
                  <a:pt x="0" y="33007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693328" y="791763"/>
            <a:ext cx="8450672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5"/>
              </a:lnSpc>
            </a:pPr>
            <a:r>
              <a:rPr lang="en-US" sz="6500" b="true">
                <a:solidFill>
                  <a:srgbClr val="000000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¿Qué vamos a usar?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3537207">
            <a:off x="-2372446" y="-916230"/>
            <a:ext cx="10624500" cy="10603080"/>
          </a:xfrm>
          <a:custGeom>
            <a:avLst/>
            <a:gdLst/>
            <a:ahLst/>
            <a:cxnLst/>
            <a:rect r="r" b="b" t="t" l="l"/>
            <a:pathLst>
              <a:path h="10603080" w="10624500">
                <a:moveTo>
                  <a:pt x="0" y="0"/>
                </a:moveTo>
                <a:lnTo>
                  <a:pt x="10624500" y="0"/>
                </a:lnTo>
                <a:lnTo>
                  <a:pt x="10624500" y="10603080"/>
                </a:lnTo>
                <a:lnTo>
                  <a:pt x="0" y="106030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289679" y="1520825"/>
            <a:ext cx="6492240" cy="0"/>
          </a:xfrm>
          <a:prstGeom prst="line">
            <a:avLst/>
          </a:prstGeom>
          <a:ln cap="flat" w="952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4570970" y="2602212"/>
            <a:ext cx="11301259" cy="5847994"/>
          </a:xfrm>
          <a:custGeom>
            <a:avLst/>
            <a:gdLst/>
            <a:ahLst/>
            <a:cxnLst/>
            <a:rect r="r" b="b" t="t" l="l"/>
            <a:pathLst>
              <a:path h="5847994" w="11301259">
                <a:moveTo>
                  <a:pt x="0" y="0"/>
                </a:moveTo>
                <a:lnTo>
                  <a:pt x="11301259" y="0"/>
                </a:lnTo>
                <a:lnTo>
                  <a:pt x="11301259" y="5847993"/>
                </a:lnTo>
                <a:lnTo>
                  <a:pt x="0" y="58479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4113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524072" y="7126944"/>
            <a:ext cx="1018507" cy="1018507"/>
          </a:xfrm>
          <a:custGeom>
            <a:avLst/>
            <a:gdLst/>
            <a:ahLst/>
            <a:cxnLst/>
            <a:rect r="r" b="b" t="t" l="l"/>
            <a:pathLst>
              <a:path h="1018507" w="1018507">
                <a:moveTo>
                  <a:pt x="0" y="0"/>
                </a:moveTo>
                <a:lnTo>
                  <a:pt x="1018507" y="0"/>
                </a:lnTo>
                <a:lnTo>
                  <a:pt x="1018507" y="1018507"/>
                </a:lnTo>
                <a:lnTo>
                  <a:pt x="0" y="1018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26881" y="565150"/>
            <a:ext cx="3975679" cy="95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475"/>
              </a:lnSpc>
            </a:pPr>
            <a:r>
              <a:rPr lang="en-US" sz="6500" b="true">
                <a:solidFill>
                  <a:srgbClr val="FFFFFF"/>
                </a:solidFill>
                <a:latin typeface="Montaser Arabic Bold"/>
                <a:ea typeface="Montaser Arabic Bold"/>
                <a:cs typeface="Montaser Arabic Bold"/>
                <a:sym typeface="Montaser Arabic Bold"/>
              </a:rPr>
              <a:t>Crawl4AI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314204" y="2052133"/>
            <a:ext cx="4562326" cy="339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60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Montaser Arabic"/>
                <a:ea typeface="Montaser Arabic"/>
                <a:cs typeface="Montaser Arabic"/>
                <a:sym typeface="Montaser Arabic"/>
              </a:rPr>
              <a:t>Cómo crear mi primer crawler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DAGr54tXnjc</dc:identifier>
  <dcterms:modified xsi:type="dcterms:W3CDTF">2011-08-01T06:04:30Z</dcterms:modified>
  <cp:revision>1</cp:revision>
  <dc:title>Estudio Shonos</dc:title>
</cp:coreProperties>
</file>